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4"/>
  </p:sldMasterIdLst>
  <p:notesMasterIdLst>
    <p:notesMasterId r:id="rId6"/>
  </p:notesMasterIdLst>
  <p:sldIdLst>
    <p:sldId id="602" r:id="rId5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83" autoAdjust="0"/>
    <p:restoredTop sz="89174" autoAdjust="0"/>
  </p:normalViewPr>
  <p:slideViewPr>
    <p:cSldViewPr>
      <p:cViewPr varScale="1">
        <p:scale>
          <a:sx n="45" d="100"/>
          <a:sy n="45" d="100"/>
        </p:scale>
        <p:origin x="24" y="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Calibri" panose="020F0502020204030204" pitchFamily="34" charset="0"/>
              </a:defRPr>
            </a:lvl1pPr>
          </a:lstStyle>
          <a:p>
            <a:endParaRPr lang="cs-CZ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B7268E1E-0E44-426D-905E-8AD9B19D2182}" type="datetimeFigureOut">
              <a:rPr lang="cs-CZ" smtClean="0"/>
              <a:pPr/>
              <a:t>02.09.2026</a:t>
            </a:fld>
            <a:endParaRPr lang="cs-CZ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Calibri" panose="020F0502020204030204" pitchFamily="34" charset="0"/>
              </a:defRPr>
            </a:lvl1pPr>
          </a:lstStyle>
          <a:p>
            <a:endParaRPr lang="cs-C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871B2431-D351-4C6E-A3CF-9DFAC0E3E050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54E71E-1EF3-7509-55D1-088528EB13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840A872-5B9F-C93B-C0D9-C44B4985DC6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5FD2A19-1FA8-0C2A-B59D-A7E9C0676A49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B3050B86-5D76-0A1C-2FB7-F4FB4CEED13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CCD21D6-4577-DE90-51AC-D1DE86D6F1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BF0C14-0979-8033-5889-6A4AAE5F690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47947D-EB7E-172B-1E79-7C843888CE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6322700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3498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149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858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873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260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808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8387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129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036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8475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796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973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1EBF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805B71-98EF-E6C4-6BCC-8304983673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6F5CD34A-A5EC-4FC1-DAE4-C22BB4CD9E0F}"/>
              </a:ext>
            </a:extLst>
          </p:cNvPr>
          <p:cNvGrpSpPr/>
          <p:nvPr/>
        </p:nvGrpSpPr>
        <p:grpSpPr>
          <a:xfrm>
            <a:off x="-1" y="-190500"/>
            <a:ext cx="18288001" cy="3221325"/>
            <a:chOff x="-1" y="-190500"/>
            <a:chExt cx="18288001" cy="3221325"/>
          </a:xfrm>
        </p:grpSpPr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5E013696-445C-2CB9-282C-72CDA2C69E4D}"/>
                </a:ext>
              </a:extLst>
            </p:cNvPr>
            <p:cNvSpPr/>
            <p:nvPr/>
          </p:nvSpPr>
          <p:spPr>
            <a:xfrm>
              <a:off x="-1" y="-190500"/>
              <a:ext cx="18288001" cy="2541046"/>
            </a:xfrm>
            <a:custGeom>
              <a:avLst/>
              <a:gdLst/>
              <a:ahLst/>
              <a:cxnLst/>
              <a:rect l="l" t="t" r="r" b="b"/>
              <a:pathLst>
                <a:path w="18288001" h="7783388">
                  <a:moveTo>
                    <a:pt x="0" y="0"/>
                  </a:moveTo>
                  <a:lnTo>
                    <a:pt x="18288001" y="0"/>
                  </a:lnTo>
                  <a:lnTo>
                    <a:pt x="18288001" y="7783388"/>
                  </a:lnTo>
                  <a:lnTo>
                    <a:pt x="0" y="77833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8A9A64C4-2C26-5CFB-F145-19E6C47D548D}"/>
                </a:ext>
              </a:extLst>
            </p:cNvPr>
            <p:cNvSpPr/>
            <p:nvPr/>
          </p:nvSpPr>
          <p:spPr>
            <a:xfrm>
              <a:off x="0" y="0"/>
              <a:ext cx="18288000" cy="3030825"/>
            </a:xfrm>
            <a:custGeom>
              <a:avLst/>
              <a:gdLst/>
              <a:ahLst/>
              <a:cxnLst/>
              <a:rect l="l" t="t" r="r" b="b"/>
              <a:pathLst>
                <a:path w="18288000" h="3030825">
                  <a:moveTo>
                    <a:pt x="0" y="0"/>
                  </a:moveTo>
                  <a:lnTo>
                    <a:pt x="18288000" y="0"/>
                  </a:lnTo>
                  <a:lnTo>
                    <a:pt x="18288000" y="3030825"/>
                  </a:lnTo>
                  <a:lnTo>
                    <a:pt x="0" y="30308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9999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b="-503400"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" name="TextBox 40">
            <a:extLst>
              <a:ext uri="{FF2B5EF4-FFF2-40B4-BE49-F238E27FC236}">
                <a16:creationId xmlns:a16="http://schemas.microsoft.com/office/drawing/2014/main" id="{48BCF6C3-BD0C-5436-9ABC-419ACE4CA9D1}"/>
              </a:ext>
            </a:extLst>
          </p:cNvPr>
          <p:cNvSpPr txBox="1"/>
          <p:nvPr/>
        </p:nvSpPr>
        <p:spPr>
          <a:xfrm>
            <a:off x="3352800" y="64360"/>
            <a:ext cx="17830800" cy="20313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defRPr/>
            </a:pPr>
            <a:r>
              <a:rPr lang="en-US" sz="6600" dirty="0">
                <a:solidFill>
                  <a:srgbClr val="FFFFFF"/>
                </a:solidFill>
                <a:latin typeface="Calibri" panose="020F0502020204030204" pitchFamily="34" charset="0"/>
                <a:ea typeface="Times New Roman Bold"/>
                <a:cs typeface="Times New Roman Bold"/>
                <a:sym typeface="Times New Roman Bold"/>
              </a:rPr>
              <a:t>20th NKG General Assembly, Vilnius 2026 </a:t>
            </a:r>
          </a:p>
          <a:p>
            <a:pPr lvl="0">
              <a:defRPr/>
            </a:pPr>
            <a:r>
              <a:rPr lang="en-US" sz="6600" b="1" i="1" dirty="0">
                <a:solidFill>
                  <a:srgbClr val="FFFFFF"/>
                </a:solidFill>
                <a:latin typeface="Calibri" panose="020F0502020204030204" pitchFamily="34" charset="0"/>
                <a:ea typeface="Times New Roman Bold"/>
                <a:cs typeface="Times New Roman Bold"/>
                <a:sym typeface="Times New Roman Bold"/>
              </a:rPr>
              <a:t>Geodesy in  a Challenged Environment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26E39C-F8DF-35DF-CB5C-FF991B8AAAEE}"/>
              </a:ext>
            </a:extLst>
          </p:cNvPr>
          <p:cNvSpPr txBox="1"/>
          <p:nvPr/>
        </p:nvSpPr>
        <p:spPr>
          <a:xfrm>
            <a:off x="1143000" y="3030825"/>
            <a:ext cx="15621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/>
              <a:t>Poster Title</a:t>
            </a:r>
            <a:endParaRPr lang="lt-LT" sz="6000" b="1" dirty="0"/>
          </a:p>
        </p:txBody>
      </p:sp>
      <p:sp>
        <p:nvSpPr>
          <p:cNvPr id="10" name="TextBox 5">
            <a:extLst>
              <a:ext uri="{FF2B5EF4-FFF2-40B4-BE49-F238E27FC236}">
                <a16:creationId xmlns:a16="http://schemas.microsoft.com/office/drawing/2014/main" id="{C597C6D9-5676-AD3B-62F3-0FACAC16C294}"/>
              </a:ext>
            </a:extLst>
          </p:cNvPr>
          <p:cNvSpPr txBox="1"/>
          <p:nvPr/>
        </p:nvSpPr>
        <p:spPr>
          <a:xfrm>
            <a:off x="1143000" y="4694764"/>
            <a:ext cx="15917394" cy="6771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4400" dirty="0">
                <a:latin typeface="Calibri" panose="020F0502020204030204" pitchFamily="34" charset="0"/>
                <a:ea typeface="Times New Roman Bold"/>
                <a:cs typeface="Times New Roman Bold"/>
                <a:sym typeface="Times New Roman Bold"/>
              </a:rPr>
              <a:t>Text, graphics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7BB721C-EB93-590D-68EB-1BBAC21A2C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" y="266700"/>
            <a:ext cx="1703630" cy="1748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76667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dd8782f-f6ae-4a7a-b3dc-e45836c3ecdd">
      <Terms xmlns="http://schemas.microsoft.com/office/infopath/2007/PartnerControls"/>
    </lcf76f155ced4ddcb4097134ff3c332f>
    <TaxCatchAll xmlns="3787be0d-3851-487e-851a-b8ac951a2609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3C6FD267EEB4C4AA98A08362A7AC38E" ma:contentTypeVersion="14" ma:contentTypeDescription="Create a new document." ma:contentTypeScope="" ma:versionID="86432fdaf1a6cb2c97cdbdf7cc778bee">
  <xsd:schema xmlns:xsd="http://www.w3.org/2001/XMLSchema" xmlns:xs="http://www.w3.org/2001/XMLSchema" xmlns:p="http://schemas.microsoft.com/office/2006/metadata/properties" xmlns:ns2="add8782f-f6ae-4a7a-b3dc-e45836c3ecdd" xmlns:ns3="3787be0d-3851-487e-851a-b8ac951a2609" targetNamespace="http://schemas.microsoft.com/office/2006/metadata/properties" ma:root="true" ma:fieldsID="0faaf559e2604750569f8c485b959d92" ns2:_="" ns3:_="">
    <xsd:import namespace="add8782f-f6ae-4a7a-b3dc-e45836c3ecdd"/>
    <xsd:import namespace="3787be0d-3851-487e-851a-b8ac951a26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dd8782f-f6ae-4a7a-b3dc-e45836c3ecd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b763af57-ddc4-4b49-90b1-28f02697adf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87be0d-3851-487e-851a-b8ac951a260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4e4051c1-e4fd-414d-b347-ce1215ee5296}" ma:internalName="TaxCatchAll" ma:showField="CatchAllData" ma:web="3787be0d-3851-487e-851a-b8ac951a26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AAC3302-BF36-493F-A5D2-F527ED38F3C9}">
  <ds:schemaRefs>
    <ds:schemaRef ds:uri="http://www.w3.org/XML/1998/namespace"/>
    <ds:schemaRef ds:uri="3787be0d-3851-487e-851a-b8ac951a2609"/>
    <ds:schemaRef ds:uri="http://purl.org/dc/elements/1.1/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add8782f-f6ae-4a7a-b3dc-e45836c3ecdd"/>
    <ds:schemaRef ds:uri="http://schemas.microsoft.com/office/infopath/2007/PartnerControls"/>
    <ds:schemaRef ds:uri="http://purl.org/dc/terms/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112E6930-0CEB-4029-ACC1-F87313A3ACD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dd8782f-f6ae-4a7a-b3dc-e45836c3ecdd"/>
    <ds:schemaRef ds:uri="3787be0d-3851-487e-851a-b8ac951a260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83D3A07-26AA-4A9E-8BC0-138AC2F5745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7068</TotalTime>
  <Words>20</Words>
  <Application>Microsoft Office PowerPoint</Application>
  <PresentationFormat>Custom</PresentationFormat>
  <Paragraphs>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1_Office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Infostatyba- S. Urbanas</dc:title>
  <dc:creator>Saulius Urbanas</dc:creator>
  <cp:lastModifiedBy>Saulius Urbanas</cp:lastModifiedBy>
  <cp:revision>48</cp:revision>
  <dcterms:created xsi:type="dcterms:W3CDTF">2006-08-16T00:00:00Z</dcterms:created>
  <dcterms:modified xsi:type="dcterms:W3CDTF">2026-09-02T16:07:26Z</dcterms:modified>
  <dc:identifier>DAGTFR_VGus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0x010100F3C6FD267EEB4C4AA98A08362A7AC38E</vt:lpwstr>
  </property>
  <property fmtid="{D5CDD505-2E9C-101B-9397-08002B2CF9AE}" pid="3" name="MediaServiceImageTags">
    <vt:lpwstr/>
  </property>
</Properties>
</file>